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Amatic SC" panose="020B0604020202020204" charset="-79"/>
      <p:regular r:id="rId11"/>
      <p:bold r:id="rId12"/>
    </p:embeddedFont>
    <p:embeddedFont>
      <p:font typeface="Source Code Pro" panose="020B0604020202020204" charset="0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2DDC1FE-0D49-4504-8B83-06D83468A02F}">
  <a:tblStyle styleId="{E2DDC1FE-0D49-4504-8B83-06D83468A02F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1072149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7542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9977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2865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0782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60197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986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513770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89407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Final Accounts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Ms. Zucchero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Purposes of Accounts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Final accounts are financial statements compiled by businesses at the end of a particular accounting period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Created to help inform internal and external stakeholders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Professional accountants have a responsibility to act in the public interest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Main Final Accounts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Profit and Loss Account, also known as the income statement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The Trading Account, The Profit and Loss Account, Appropriation Account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Profit and LoSs Account</a:t>
            </a:r>
          </a:p>
        </p:txBody>
      </p:sp>
      <p:graphicFrame>
        <p:nvGraphicFramePr>
          <p:cNvPr id="75" name="Shape 75"/>
          <p:cNvGraphicFramePr/>
          <p:nvPr/>
        </p:nvGraphicFramePr>
        <p:xfrm>
          <a:off x="791025" y="1057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{E2DDC1FE-0D49-4504-8B83-06D83468A02F}</a:tableStyleId>
              </a:tblPr>
              <a:tblGrid>
                <a:gridCol w="3619500"/>
                <a:gridCol w="3619500"/>
              </a:tblGrid>
              <a:tr h="21072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Sales Revenue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800         Trading Account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Cost of Goods Sold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250         Trading Account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Gross Profit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550         Profit and Loss Account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Expenses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300          Profit and Loss Account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Net Profit Before Interest and Tax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250         Profit and Loss Account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Interest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           Profit and Loss Account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Tax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40            Profit and Loss Account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Net Profit After Interest and Tax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190          Profit and Loss Account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Dividends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50            Appropriation Account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Retained Profit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140          Appropriation Account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Trading Accounts Formulas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Gross Profit = Sales Revenue - Cost of Sales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Cost of Sales = Opening Stock + Purchases - Closing Stock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A firm at the beginning of a trading period had $500 worth of stock.  It then bought more stock during this period valued at $800.  It then closed this period with stock valued at $200.  What is its COGS during this period?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COGS = $500 + $800 - $200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COGS = $1,100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What would its gross profit be if it sold 400 units at $10 each?</a:t>
            </a:r>
          </a:p>
          <a:p>
            <a:pPr lvl="0">
              <a:spcBef>
                <a:spcPts val="0"/>
              </a:spcBef>
              <a:buNone/>
            </a:pPr>
            <a:r>
              <a:rPr lang="en" sz="1200"/>
              <a:t>Sales Revenue = $10 X $400 = $4000    Gross Profit = $4000 - $1,100 = $2,900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Balance Sheet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SzPct val="100000"/>
            </a:pPr>
            <a:r>
              <a:rPr lang="en" sz="1400"/>
              <a:t>Known as the financial position</a:t>
            </a:r>
          </a:p>
          <a:p>
            <a:pPr marL="457200" lvl="0" indent="-317500" rtl="0">
              <a:spcBef>
                <a:spcPts val="0"/>
              </a:spcBef>
              <a:buSzPct val="100000"/>
            </a:pPr>
            <a:r>
              <a:rPr lang="en" sz="1400"/>
              <a:t>Outlines the assets, liabilities, and equity of a firm</a:t>
            </a:r>
          </a:p>
          <a:p>
            <a:pPr marL="457200" lvl="0" indent="-317500" rtl="0">
              <a:spcBef>
                <a:spcPts val="0"/>
              </a:spcBef>
              <a:buSzPct val="100000"/>
            </a:pPr>
            <a:r>
              <a:rPr lang="en" sz="1400"/>
              <a:t>A snapshot of a business</a:t>
            </a:r>
          </a:p>
          <a:p>
            <a:pPr marL="457200" lvl="0" indent="-317500" rtl="0">
              <a:spcBef>
                <a:spcPts val="0"/>
              </a:spcBef>
              <a:buSzPct val="100000"/>
            </a:pPr>
            <a:r>
              <a:rPr lang="en" sz="1400"/>
              <a:t>Assets - Resources of value to a business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Fixed/Long Term - for more than 12 months - equipment, machinery 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Current Assets/Short Term - last up to 12 months</a:t>
            </a:r>
          </a:p>
          <a:p>
            <a:pPr marL="457200" lvl="0" indent="-317500" rtl="0">
              <a:spcBef>
                <a:spcPts val="0"/>
              </a:spcBef>
              <a:buSzPct val="100000"/>
            </a:pPr>
            <a:r>
              <a:rPr lang="en" sz="1400"/>
              <a:t>Liabilities  - Firms legal debt or what it owes to other firms</a:t>
            </a:r>
          </a:p>
          <a:p>
            <a:pPr marL="914400" lvl="1" indent="-317500" rtl="0">
              <a:spcBef>
                <a:spcPts val="0"/>
              </a:spcBef>
              <a:buSzPct val="100000"/>
            </a:pPr>
            <a:r>
              <a:rPr lang="en"/>
              <a:t>Long Term - long term debt or borrowing after 12 months - loans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Current Liabilities - Short term debt payable by the business within 12 months</a:t>
            </a:r>
          </a:p>
          <a:p>
            <a:pPr marL="457200" lvl="0" indent="-317500">
              <a:spcBef>
                <a:spcPts val="0"/>
              </a:spcBef>
              <a:buSzPct val="100000"/>
            </a:pPr>
            <a:r>
              <a:rPr lang="en" sz="1400"/>
              <a:t>Equity - Share Capital and Retained Profits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Profitability and Liquidity Ratio Analysis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Profitability RaTios, Efficiency Ratios, Liquidity Ratios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Ratio Analysis is a tool used in the interpretation and assessment of a firm’s financial statements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Profitability Ratios - Gross Profit Margin (GPM), Net Profit Margin (NPM)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Efficiency Ratio - Return on Capital Employed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Liquidity Ratios - Current Ratio, Acid Test Ratio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423</Words>
  <Application>Microsoft Office PowerPoint</Application>
  <PresentationFormat>On-screen Show (16:9)</PresentationFormat>
  <Paragraphs>57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Amatic SC</vt:lpstr>
      <vt:lpstr>Source Code Pro</vt:lpstr>
      <vt:lpstr>beach-day</vt:lpstr>
      <vt:lpstr>Final Accounts</vt:lpstr>
      <vt:lpstr>Purposes of Accounts</vt:lpstr>
      <vt:lpstr>Main Final Accounts</vt:lpstr>
      <vt:lpstr>Profit and LoSs Account</vt:lpstr>
      <vt:lpstr>Trading Accounts Formulas</vt:lpstr>
      <vt:lpstr>The Balance Sheet</vt:lpstr>
      <vt:lpstr>Profitability and Liquidity Ratio Analysis</vt:lpstr>
      <vt:lpstr>Profitability RaTios, Efficiency Ratios, Liquidity Ratios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Accounts</dc:title>
  <dc:creator>Zucchero, Lauren</dc:creator>
  <cp:lastModifiedBy>Zucchero, Lauren</cp:lastModifiedBy>
  <cp:revision>1</cp:revision>
  <dcterms:modified xsi:type="dcterms:W3CDTF">2017-04-23T22:08:12Z</dcterms:modified>
</cp:coreProperties>
</file>